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4" r:id="rId7"/>
    <p:sldId id="260" r:id="rId8"/>
    <p:sldId id="265" r:id="rId9"/>
    <p:sldId id="262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4A6AC3-4879-4293-90BF-151717697286}" v="1" dt="2023-08-10T03:20:46.6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24A6AC3-4879-4293-90BF-151717697286}"/>
    <pc:docChg chg="custSel modSld">
      <pc:chgData name="Narelle Wheaton" userId="6e1b2b30-480e-4f91-806b-6735d5b9e446" providerId="ADAL" clId="{924A6AC3-4879-4293-90BF-151717697286}" dt="2023-08-10T03:20:46.644" v="17"/>
      <pc:docMkLst>
        <pc:docMk/>
      </pc:docMkLst>
      <pc:sldChg chg="modSp mod">
        <pc:chgData name="Narelle Wheaton" userId="6e1b2b30-480e-4f91-806b-6735d5b9e446" providerId="ADAL" clId="{924A6AC3-4879-4293-90BF-151717697286}" dt="2023-08-10T03:20:39.113" v="15" actId="404"/>
        <pc:sldMkLst>
          <pc:docMk/>
          <pc:sldMk cId="2360418529" sldId="256"/>
        </pc:sldMkLst>
        <pc:spChg chg="mod">
          <ac:chgData name="Narelle Wheaton" userId="6e1b2b30-480e-4f91-806b-6735d5b9e446" providerId="ADAL" clId="{924A6AC3-4879-4293-90BF-151717697286}" dt="2023-08-10T03:20:39.113" v="15" actId="404"/>
          <ac:spMkLst>
            <pc:docMk/>
            <pc:sldMk cId="2360418529" sldId="256"/>
            <ac:spMk id="3" creationId="{CD7B9A84-A64B-4AC6-84AF-F7D675A2E0E7}"/>
          </ac:spMkLst>
        </pc:spChg>
      </pc:sldChg>
      <pc:sldChg chg="delSp mod">
        <pc:chgData name="Narelle Wheaton" userId="6e1b2b30-480e-4f91-806b-6735d5b9e446" providerId="ADAL" clId="{924A6AC3-4879-4293-90BF-151717697286}" dt="2023-08-10T03:20:45.863" v="16" actId="21"/>
        <pc:sldMkLst>
          <pc:docMk/>
          <pc:sldMk cId="50014129" sldId="262"/>
        </pc:sldMkLst>
        <pc:spChg chg="del">
          <ac:chgData name="Narelle Wheaton" userId="6e1b2b30-480e-4f91-806b-6735d5b9e446" providerId="ADAL" clId="{924A6AC3-4879-4293-90BF-151717697286}" dt="2023-08-10T03:20:45.863" v="16" actId="21"/>
          <ac:spMkLst>
            <pc:docMk/>
            <pc:sldMk cId="50014129" sldId="262"/>
            <ac:spMk id="4" creationId="{724D70F6-0CA4-490B-B698-EEF446B8BE2C}"/>
          </ac:spMkLst>
        </pc:spChg>
      </pc:sldChg>
      <pc:sldChg chg="addSp modSp">
        <pc:chgData name="Narelle Wheaton" userId="6e1b2b30-480e-4f91-806b-6735d5b9e446" providerId="ADAL" clId="{924A6AC3-4879-4293-90BF-151717697286}" dt="2023-08-10T03:20:46.644" v="17"/>
        <pc:sldMkLst>
          <pc:docMk/>
          <pc:sldMk cId="2404978518" sldId="266"/>
        </pc:sldMkLst>
        <pc:spChg chg="add mod">
          <ac:chgData name="Narelle Wheaton" userId="6e1b2b30-480e-4f91-806b-6735d5b9e446" providerId="ADAL" clId="{924A6AC3-4879-4293-90BF-151717697286}" dt="2023-08-10T03:20:46.644" v="17"/>
          <ac:spMkLst>
            <pc:docMk/>
            <pc:sldMk cId="2404978518" sldId="266"/>
            <ac:spMk id="2" creationId="{6B4F9023-6861-9764-A811-FB1B53B34CD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3B66C-82CF-4D5E-BA82-028D2E1D3F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DB44F2-CEFF-4916-A18E-17C3CB3619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19E62-D3AF-4D95-AC68-E885A0449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57292-A0A1-42B8-878C-BA1D5AFB5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4D1957-D4E3-44BA-A095-3408C13FC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8171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5572C-9D08-4EAA-AAAE-13A9D2D5A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31FBF4-F622-40A0-B956-B4F65C209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BFF92-3417-4B36-9FF1-547B0E221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9BB45D-105B-4130-BE04-31F94B61A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85D04-518A-4B32-84C5-E91E0DFEE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0153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23A69D-1176-4E39-B085-050AA2CE82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BE195A-44C6-4B55-8B9A-9240ACBCA3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BA7A0-A494-4AAD-B51C-3153638F7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C7B7C-8101-41D7-BD9F-416D3DB4C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7F767-D1D5-4143-8AD9-BF69293D5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6704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268D9-B8B2-433D-87FA-B3C159D60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B609F-E5CB-4C3D-8DB2-778247D0FD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F3370-6FB8-454E-8075-6B830CBD5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32B51-292E-4A70-99DB-DCD06F47B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345BCF-D78E-40D8-8CFB-EAD5458F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165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1C64C-6FFC-4834-A6C8-0A4A9E392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7F279-0794-4B6D-A94E-10ED253CF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A58181-0A1A-4DAD-8B17-88F408DC0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D1B3B8-1F46-4C76-A86F-806C33A7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DD6FF-97F0-4784-AC10-82E8289D7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5885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4CF21-E178-4D99-AC4C-1EBA4DFC0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18EAD-7EB6-4C11-8F00-0558C593DB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566B3-E3BD-40EC-BEEA-D6F1B30D8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4B9B94-BDCA-4678-8039-502E5EA77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01C45B-F8DD-4023-89EB-99B4401EF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23B861-30E0-411E-AC13-11005A4DD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0546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A61B4-D88D-4CB3-928E-9FB67E780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FD24D-2024-4569-84FE-C458B9B3E2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BDA7D-261E-4D5E-84CA-9F2D4063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47DD6E-266B-40D1-89DE-21B19048CB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3D296D-0EB0-48B4-A583-B4F08EFE1F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DC0486-4754-4BD9-A46D-3DAE950D8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7740F1-3B53-464C-9062-9501AADD5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6A15C7-2B1D-435A-A1B8-ECCAF2DAC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2933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3E29C-F0E8-473E-BDA3-9EB64A4D3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7A4147-9108-492B-9EAB-B008C404B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686757-A71D-4214-84AB-452A50C90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97BB7C-0936-46DE-8D94-BFB41ED0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0258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07C8DB-BCC3-409A-A3E0-599964A8C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E10DA1-4CF4-4D87-A416-8BCF5D181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A32D29-1131-47E5-994D-FE1465BF9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8283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7E03D-D151-4485-8545-C28165F8D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525F46-F6AA-4FF4-BA75-8D0F4CF764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B1C82-ECEC-44AE-93F2-B78C2218AF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9BAD5D-6F89-4592-88D2-B21B1877F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F5924A-C13E-4DD8-BD75-44B649E45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A52F83-F7EC-434E-8C17-F1C41198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815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6A4F2-F491-47B6-841B-3A9822B2A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752EE2-BAD7-462B-8CDC-775DF8C834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1F87E7-10CF-483F-9A78-BFDC972647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A4DE8-9E82-40B0-BE3B-9C57DD0B9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6B9B57-B77B-4267-983E-4194B87DA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E6814-26BB-474A-A644-1C629515D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8539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C12D9D-2D47-4AAD-978A-A38868B96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DBF63-652C-4C8E-B3DA-D41058497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45BE6-9B0F-4922-8EC2-2B9D865099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5EE03-53DD-4C55-A19D-AF8DFDD1C31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2B34CE-D7BE-4816-A8C2-FA867EA36D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D7C3CC-9A50-4749-A154-7797C2F6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DB9FE-966B-4F48-B00B-AC2A1A97AF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97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43050"/>
            <a:ext cx="9144000" cy="389109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To leave the world below,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 upward with our band,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step by step we mean to go,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step by step we mean to go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Zion's happy land,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Zion's happy land.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418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8326"/>
            <a:ext cx="9144000" cy="26479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Beautiful, beautiful Zion;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onward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beautiful city of God.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4F9023-6861-9764-A811-FB1B53B34CD0}"/>
              </a:ext>
            </a:extLst>
          </p:cNvPr>
          <p:cNvSpPr txBox="1"/>
          <p:nvPr/>
        </p:nvSpPr>
        <p:spPr>
          <a:xfrm>
            <a:off x="266700" y="5934760"/>
            <a:ext cx="47910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To leave the world below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r>
              <a:rPr lang="en-US" sz="10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William James Pearson (1832-1892) (verses), </a:t>
            </a:r>
            <a:r>
              <a:rPr lang="en-US" sz="1000" b="0" i="0" u="none" strike="noStrike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attr</a:t>
            </a:r>
            <a:r>
              <a:rPr lang="en-US" sz="10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Robert Lowry (1826-1899) (chorus)</a:t>
            </a:r>
          </a:p>
          <a:p>
            <a:r>
              <a:rPr lang="en-US" sz="10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endParaRPr lang="en-AU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978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8326"/>
            <a:ext cx="9144000" cy="26479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Beautiful, beautiful Zion;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onward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beautiful city of God.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119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76350"/>
            <a:ext cx="9144000" cy="38195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city we shall see,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heavenly music hear,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Marching to songs of victory,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Marching to songs of victory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all the Army there,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all the Army there.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533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8326"/>
            <a:ext cx="9144000" cy="26479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Beautiful, beautiful Zion;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onward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beautiful city of God.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63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9712"/>
            <a:ext cx="9144000" cy="38385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pearly gates are wide,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streets are bright and fair;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We'll march together, side by side,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We'll march together, side by side,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safely landed there,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safely landed there.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484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8326"/>
            <a:ext cx="9144000" cy="26479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Beautiful, beautiful Zion;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onward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beautiful city of God.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690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7776"/>
            <a:ext cx="9144000" cy="3962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Beside the crystal stream,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Led on by Zion's king,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We'll swell the great salvation theme,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We'll swell the great salvation theme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songs of victory sing,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songs of victory sing.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388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8326"/>
            <a:ext cx="9144000" cy="26479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Beautiful, beautiful Zion;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onward to Zion,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beautiful city of God.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336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7B9A84-A64B-4AC6-84AF-F7D675A2E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3500"/>
            <a:ext cx="9144000" cy="40290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5 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With “Blood and Fire” unfurled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march to victory grand;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Army means to lead the world,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Army means to lead the world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Zion's happy land,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Zion's happy land.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4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392</Words>
  <Application>Microsoft Office PowerPoint</Application>
  <PresentationFormat>Widescreen</PresentationFormat>
  <Paragraphs>15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2022-05-23T08:49:31Z</dcterms:created>
  <dcterms:modified xsi:type="dcterms:W3CDTF">2023-08-10T03:20:51Z</dcterms:modified>
</cp:coreProperties>
</file>